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3" d="100"/>
          <a:sy n="123" d="100"/>
        </p:scale>
        <p:origin x="53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EC0D5A-CE11-4F14-AA0D-13840F8CF5CD}"/>
              </a:ext>
            </a:extLst>
          </p:cNvPr>
          <p:cNvSpPr>
            <a:spLocks noGrp="1"/>
          </p:cNvSpPr>
          <p:nvPr>
            <p:ph type="ctrTitle"/>
          </p:nvPr>
        </p:nvSpPr>
        <p:spPr>
          <a:xfrm>
            <a:off x="1143000" y="1122363"/>
            <a:ext cx="6858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19333D97-2DA2-485A-8AF6-18317CAC1284}"/>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189E3C3-6374-45CB-AF59-D24725A411BE}"/>
              </a:ext>
            </a:extLst>
          </p:cNvPr>
          <p:cNvSpPr>
            <a:spLocks noGrp="1"/>
          </p:cNvSpPr>
          <p:nvPr>
            <p:ph type="dt" sz="half" idx="10"/>
          </p:nvPr>
        </p:nvSpPr>
        <p:spPr/>
        <p:txBody>
          <a:bodyPr/>
          <a:lstStyle/>
          <a:p>
            <a:fld id="{ECA37BB0-84A8-4189-847A-27A15E9792D1}" type="datetimeFigureOut">
              <a:rPr kumimoji="1" lang="ja-JP" altLang="en-US" smtClean="0"/>
              <a:t>2021/9/18</a:t>
            </a:fld>
            <a:endParaRPr kumimoji="1" lang="ja-JP" altLang="en-US"/>
          </a:p>
        </p:txBody>
      </p:sp>
      <p:sp>
        <p:nvSpPr>
          <p:cNvPr id="5" name="フッター プレースホルダー 4">
            <a:extLst>
              <a:ext uri="{FF2B5EF4-FFF2-40B4-BE49-F238E27FC236}">
                <a16:creationId xmlns:a16="http://schemas.microsoft.com/office/drawing/2014/main" id="{21BEEAC9-9453-40A4-9CE4-586F2A97F9C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1A6E597-E8BB-401F-AB60-2ABEA7328298}"/>
              </a:ext>
            </a:extLst>
          </p:cNvPr>
          <p:cNvSpPr>
            <a:spLocks noGrp="1"/>
          </p:cNvSpPr>
          <p:nvPr>
            <p:ph type="sldNum" sz="quarter" idx="12"/>
          </p:nvPr>
        </p:nvSpPr>
        <p:spPr/>
        <p:txBody>
          <a:bodyPr/>
          <a:lstStyle/>
          <a:p>
            <a:fld id="{67CE2AE9-01C0-49A2-9422-488E10B0B15B}" type="slidenum">
              <a:rPr kumimoji="1" lang="ja-JP" altLang="en-US" smtClean="0"/>
              <a:t>‹#›</a:t>
            </a:fld>
            <a:endParaRPr kumimoji="1" lang="ja-JP" altLang="en-US"/>
          </a:p>
        </p:txBody>
      </p:sp>
    </p:spTree>
    <p:extLst>
      <p:ext uri="{BB962C8B-B14F-4D97-AF65-F5344CB8AC3E}">
        <p14:creationId xmlns:p14="http://schemas.microsoft.com/office/powerpoint/2010/main" val="2887372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C1D0BB-271D-4BD0-808C-43C50C6B44D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DAD6390-7A20-403A-B9EA-0700C114DB5B}"/>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C981D9A-1FE1-4544-9D98-9B03CCCB7846}"/>
              </a:ext>
            </a:extLst>
          </p:cNvPr>
          <p:cNvSpPr>
            <a:spLocks noGrp="1"/>
          </p:cNvSpPr>
          <p:nvPr>
            <p:ph type="dt" sz="half" idx="10"/>
          </p:nvPr>
        </p:nvSpPr>
        <p:spPr/>
        <p:txBody>
          <a:bodyPr/>
          <a:lstStyle/>
          <a:p>
            <a:fld id="{ECA37BB0-84A8-4189-847A-27A15E9792D1}" type="datetimeFigureOut">
              <a:rPr kumimoji="1" lang="ja-JP" altLang="en-US" smtClean="0"/>
              <a:t>2021/9/18</a:t>
            </a:fld>
            <a:endParaRPr kumimoji="1" lang="ja-JP" altLang="en-US"/>
          </a:p>
        </p:txBody>
      </p:sp>
      <p:sp>
        <p:nvSpPr>
          <p:cNvPr id="5" name="フッター プレースホルダー 4">
            <a:extLst>
              <a:ext uri="{FF2B5EF4-FFF2-40B4-BE49-F238E27FC236}">
                <a16:creationId xmlns:a16="http://schemas.microsoft.com/office/drawing/2014/main" id="{466C73FD-BB52-4052-8DB8-D247F350156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6169CF1-08B1-42FC-A174-D9DA2519002E}"/>
              </a:ext>
            </a:extLst>
          </p:cNvPr>
          <p:cNvSpPr>
            <a:spLocks noGrp="1"/>
          </p:cNvSpPr>
          <p:nvPr>
            <p:ph type="sldNum" sz="quarter" idx="12"/>
          </p:nvPr>
        </p:nvSpPr>
        <p:spPr/>
        <p:txBody>
          <a:bodyPr/>
          <a:lstStyle/>
          <a:p>
            <a:fld id="{67CE2AE9-01C0-49A2-9422-488E10B0B15B}" type="slidenum">
              <a:rPr kumimoji="1" lang="ja-JP" altLang="en-US" smtClean="0"/>
              <a:t>‹#›</a:t>
            </a:fld>
            <a:endParaRPr kumimoji="1" lang="ja-JP" altLang="en-US"/>
          </a:p>
        </p:txBody>
      </p:sp>
    </p:spTree>
    <p:extLst>
      <p:ext uri="{BB962C8B-B14F-4D97-AF65-F5344CB8AC3E}">
        <p14:creationId xmlns:p14="http://schemas.microsoft.com/office/powerpoint/2010/main" val="1529091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AC95F4DD-1BEE-4B45-8B37-D8027CB1BFC7}"/>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2145E77-C6EC-4F9F-A71B-9A7737825BCF}"/>
              </a:ext>
            </a:extLst>
          </p:cNvPr>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7246F56-CE3C-49F2-B96E-75814CB8EF4F}"/>
              </a:ext>
            </a:extLst>
          </p:cNvPr>
          <p:cNvSpPr>
            <a:spLocks noGrp="1"/>
          </p:cNvSpPr>
          <p:nvPr>
            <p:ph type="dt" sz="half" idx="10"/>
          </p:nvPr>
        </p:nvSpPr>
        <p:spPr/>
        <p:txBody>
          <a:bodyPr/>
          <a:lstStyle/>
          <a:p>
            <a:fld id="{ECA37BB0-84A8-4189-847A-27A15E9792D1}" type="datetimeFigureOut">
              <a:rPr kumimoji="1" lang="ja-JP" altLang="en-US" smtClean="0"/>
              <a:t>2021/9/18</a:t>
            </a:fld>
            <a:endParaRPr kumimoji="1" lang="ja-JP" altLang="en-US"/>
          </a:p>
        </p:txBody>
      </p:sp>
      <p:sp>
        <p:nvSpPr>
          <p:cNvPr id="5" name="フッター プレースホルダー 4">
            <a:extLst>
              <a:ext uri="{FF2B5EF4-FFF2-40B4-BE49-F238E27FC236}">
                <a16:creationId xmlns:a16="http://schemas.microsoft.com/office/drawing/2014/main" id="{3C3A31A6-F1EF-4A08-8B36-50D07D55CB5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D7AF566-D7D5-4725-9CC2-BE2796BE5CA2}"/>
              </a:ext>
            </a:extLst>
          </p:cNvPr>
          <p:cNvSpPr>
            <a:spLocks noGrp="1"/>
          </p:cNvSpPr>
          <p:nvPr>
            <p:ph type="sldNum" sz="quarter" idx="12"/>
          </p:nvPr>
        </p:nvSpPr>
        <p:spPr/>
        <p:txBody>
          <a:bodyPr/>
          <a:lstStyle/>
          <a:p>
            <a:fld id="{67CE2AE9-01C0-49A2-9422-488E10B0B15B}" type="slidenum">
              <a:rPr kumimoji="1" lang="ja-JP" altLang="en-US" smtClean="0"/>
              <a:t>‹#›</a:t>
            </a:fld>
            <a:endParaRPr kumimoji="1" lang="ja-JP" altLang="en-US"/>
          </a:p>
        </p:txBody>
      </p:sp>
    </p:spTree>
    <p:extLst>
      <p:ext uri="{BB962C8B-B14F-4D97-AF65-F5344CB8AC3E}">
        <p14:creationId xmlns:p14="http://schemas.microsoft.com/office/powerpoint/2010/main" val="750469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F7E3A7-172B-477A-9291-0F735B356B9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C1A574F-3CF8-44FB-9F2C-0A1E08A9FFEC}"/>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59D6120-D637-48C9-BFD7-6B67D71BD2CA}"/>
              </a:ext>
            </a:extLst>
          </p:cNvPr>
          <p:cNvSpPr>
            <a:spLocks noGrp="1"/>
          </p:cNvSpPr>
          <p:nvPr>
            <p:ph type="dt" sz="half" idx="10"/>
          </p:nvPr>
        </p:nvSpPr>
        <p:spPr/>
        <p:txBody>
          <a:bodyPr/>
          <a:lstStyle/>
          <a:p>
            <a:fld id="{ECA37BB0-84A8-4189-847A-27A15E9792D1}" type="datetimeFigureOut">
              <a:rPr kumimoji="1" lang="ja-JP" altLang="en-US" smtClean="0"/>
              <a:t>2021/9/18</a:t>
            </a:fld>
            <a:endParaRPr kumimoji="1" lang="ja-JP" altLang="en-US"/>
          </a:p>
        </p:txBody>
      </p:sp>
      <p:sp>
        <p:nvSpPr>
          <p:cNvPr id="5" name="フッター プレースホルダー 4">
            <a:extLst>
              <a:ext uri="{FF2B5EF4-FFF2-40B4-BE49-F238E27FC236}">
                <a16:creationId xmlns:a16="http://schemas.microsoft.com/office/drawing/2014/main" id="{3EA42BD0-88FE-4ECD-8CE4-B5634AB0850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637C2AB-72DB-4C67-9006-BA5E4BC1CD7D}"/>
              </a:ext>
            </a:extLst>
          </p:cNvPr>
          <p:cNvSpPr>
            <a:spLocks noGrp="1"/>
          </p:cNvSpPr>
          <p:nvPr>
            <p:ph type="sldNum" sz="quarter" idx="12"/>
          </p:nvPr>
        </p:nvSpPr>
        <p:spPr/>
        <p:txBody>
          <a:bodyPr/>
          <a:lstStyle/>
          <a:p>
            <a:fld id="{67CE2AE9-01C0-49A2-9422-488E10B0B15B}" type="slidenum">
              <a:rPr kumimoji="1" lang="ja-JP" altLang="en-US" smtClean="0"/>
              <a:t>‹#›</a:t>
            </a:fld>
            <a:endParaRPr kumimoji="1" lang="ja-JP" altLang="en-US"/>
          </a:p>
        </p:txBody>
      </p:sp>
    </p:spTree>
    <p:extLst>
      <p:ext uri="{BB962C8B-B14F-4D97-AF65-F5344CB8AC3E}">
        <p14:creationId xmlns:p14="http://schemas.microsoft.com/office/powerpoint/2010/main" val="550607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6884C1-5B04-4FB8-BCBB-E9410DBCB56B}"/>
              </a:ext>
            </a:extLst>
          </p:cNvPr>
          <p:cNvSpPr>
            <a:spLocks noGrp="1"/>
          </p:cNvSpPr>
          <p:nvPr>
            <p:ph type="title"/>
          </p:nvPr>
        </p:nvSpPr>
        <p:spPr>
          <a:xfrm>
            <a:off x="623888" y="1709739"/>
            <a:ext cx="78867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69E5950-F3A2-4ABD-88D3-1B92AAED7F34}"/>
              </a:ext>
            </a:extLst>
          </p:cNvPr>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BBD1D25E-BAF4-439C-AB37-F7FC9D0B1EC4}"/>
              </a:ext>
            </a:extLst>
          </p:cNvPr>
          <p:cNvSpPr>
            <a:spLocks noGrp="1"/>
          </p:cNvSpPr>
          <p:nvPr>
            <p:ph type="dt" sz="half" idx="10"/>
          </p:nvPr>
        </p:nvSpPr>
        <p:spPr/>
        <p:txBody>
          <a:bodyPr/>
          <a:lstStyle/>
          <a:p>
            <a:fld id="{ECA37BB0-84A8-4189-847A-27A15E9792D1}" type="datetimeFigureOut">
              <a:rPr kumimoji="1" lang="ja-JP" altLang="en-US" smtClean="0"/>
              <a:t>2021/9/18</a:t>
            </a:fld>
            <a:endParaRPr kumimoji="1" lang="ja-JP" altLang="en-US"/>
          </a:p>
        </p:txBody>
      </p:sp>
      <p:sp>
        <p:nvSpPr>
          <p:cNvPr id="5" name="フッター プレースホルダー 4">
            <a:extLst>
              <a:ext uri="{FF2B5EF4-FFF2-40B4-BE49-F238E27FC236}">
                <a16:creationId xmlns:a16="http://schemas.microsoft.com/office/drawing/2014/main" id="{D1913BA8-45EC-4457-99F5-065E9CF8866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BB0E468-DAC8-462F-8A0B-BC1B5BFD2AAF}"/>
              </a:ext>
            </a:extLst>
          </p:cNvPr>
          <p:cNvSpPr>
            <a:spLocks noGrp="1"/>
          </p:cNvSpPr>
          <p:nvPr>
            <p:ph type="sldNum" sz="quarter" idx="12"/>
          </p:nvPr>
        </p:nvSpPr>
        <p:spPr/>
        <p:txBody>
          <a:bodyPr/>
          <a:lstStyle/>
          <a:p>
            <a:fld id="{67CE2AE9-01C0-49A2-9422-488E10B0B15B}" type="slidenum">
              <a:rPr kumimoji="1" lang="ja-JP" altLang="en-US" smtClean="0"/>
              <a:t>‹#›</a:t>
            </a:fld>
            <a:endParaRPr kumimoji="1" lang="ja-JP" altLang="en-US"/>
          </a:p>
        </p:txBody>
      </p:sp>
    </p:spTree>
    <p:extLst>
      <p:ext uri="{BB962C8B-B14F-4D97-AF65-F5344CB8AC3E}">
        <p14:creationId xmlns:p14="http://schemas.microsoft.com/office/powerpoint/2010/main" val="923384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C0D9BF-BB52-419B-A01F-7D87DE4961F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5994BDD-5333-4A4C-B5CC-72EA1E737356}"/>
              </a:ext>
            </a:extLst>
          </p:cNvPr>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BE2E4FE4-FBB8-4906-A354-9FF6A61BB04C}"/>
              </a:ext>
            </a:extLst>
          </p:cNvPr>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051F9F2A-6373-415A-96EF-1EF58FAB14EB}"/>
              </a:ext>
            </a:extLst>
          </p:cNvPr>
          <p:cNvSpPr>
            <a:spLocks noGrp="1"/>
          </p:cNvSpPr>
          <p:nvPr>
            <p:ph type="dt" sz="half" idx="10"/>
          </p:nvPr>
        </p:nvSpPr>
        <p:spPr/>
        <p:txBody>
          <a:bodyPr/>
          <a:lstStyle/>
          <a:p>
            <a:fld id="{ECA37BB0-84A8-4189-847A-27A15E9792D1}" type="datetimeFigureOut">
              <a:rPr kumimoji="1" lang="ja-JP" altLang="en-US" smtClean="0"/>
              <a:t>2021/9/18</a:t>
            </a:fld>
            <a:endParaRPr kumimoji="1" lang="ja-JP" altLang="en-US"/>
          </a:p>
        </p:txBody>
      </p:sp>
      <p:sp>
        <p:nvSpPr>
          <p:cNvPr id="6" name="フッター プレースホルダー 5">
            <a:extLst>
              <a:ext uri="{FF2B5EF4-FFF2-40B4-BE49-F238E27FC236}">
                <a16:creationId xmlns:a16="http://schemas.microsoft.com/office/drawing/2014/main" id="{75F8ECA3-831F-435B-B534-1593E6CAE86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AB0EE3A-73FA-4A87-9C4B-B163579FBDFA}"/>
              </a:ext>
            </a:extLst>
          </p:cNvPr>
          <p:cNvSpPr>
            <a:spLocks noGrp="1"/>
          </p:cNvSpPr>
          <p:nvPr>
            <p:ph type="sldNum" sz="quarter" idx="12"/>
          </p:nvPr>
        </p:nvSpPr>
        <p:spPr/>
        <p:txBody>
          <a:bodyPr/>
          <a:lstStyle/>
          <a:p>
            <a:fld id="{67CE2AE9-01C0-49A2-9422-488E10B0B15B}" type="slidenum">
              <a:rPr kumimoji="1" lang="ja-JP" altLang="en-US" smtClean="0"/>
              <a:t>‹#›</a:t>
            </a:fld>
            <a:endParaRPr kumimoji="1" lang="ja-JP" altLang="en-US"/>
          </a:p>
        </p:txBody>
      </p:sp>
    </p:spTree>
    <p:extLst>
      <p:ext uri="{BB962C8B-B14F-4D97-AF65-F5344CB8AC3E}">
        <p14:creationId xmlns:p14="http://schemas.microsoft.com/office/powerpoint/2010/main" val="1254304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D12B7E-4468-4DD5-9EC4-95252B8B2F86}"/>
              </a:ext>
            </a:extLst>
          </p:cNvPr>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4BA1CB5-8CF3-42CF-AE9E-343662BDAC2C}"/>
              </a:ext>
            </a:extLst>
          </p:cNvPr>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8E90635C-DFC3-4547-AB6B-1E917DD81D84}"/>
              </a:ext>
            </a:extLst>
          </p:cNvPr>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F0104612-4B7A-4713-BD90-32E6935AE10A}"/>
              </a:ext>
            </a:extLst>
          </p:cNvPr>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42AC67C4-DDBB-495B-9BFA-B2A28B2C4753}"/>
              </a:ext>
            </a:extLst>
          </p:cNvPr>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21BCA65D-B8A2-49D1-8A35-AF439069DFB7}"/>
              </a:ext>
            </a:extLst>
          </p:cNvPr>
          <p:cNvSpPr>
            <a:spLocks noGrp="1"/>
          </p:cNvSpPr>
          <p:nvPr>
            <p:ph type="dt" sz="half" idx="10"/>
          </p:nvPr>
        </p:nvSpPr>
        <p:spPr/>
        <p:txBody>
          <a:bodyPr/>
          <a:lstStyle/>
          <a:p>
            <a:fld id="{ECA37BB0-84A8-4189-847A-27A15E9792D1}" type="datetimeFigureOut">
              <a:rPr kumimoji="1" lang="ja-JP" altLang="en-US" smtClean="0"/>
              <a:t>2021/9/18</a:t>
            </a:fld>
            <a:endParaRPr kumimoji="1" lang="ja-JP" altLang="en-US"/>
          </a:p>
        </p:txBody>
      </p:sp>
      <p:sp>
        <p:nvSpPr>
          <p:cNvPr id="8" name="フッター プレースホルダー 7">
            <a:extLst>
              <a:ext uri="{FF2B5EF4-FFF2-40B4-BE49-F238E27FC236}">
                <a16:creationId xmlns:a16="http://schemas.microsoft.com/office/drawing/2014/main" id="{2C5C03BF-2AB0-44C1-8E1D-32C210A04707}"/>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B7301E65-DFF8-4AC8-A70A-9DA24070A9AF}"/>
              </a:ext>
            </a:extLst>
          </p:cNvPr>
          <p:cNvSpPr>
            <a:spLocks noGrp="1"/>
          </p:cNvSpPr>
          <p:nvPr>
            <p:ph type="sldNum" sz="quarter" idx="12"/>
          </p:nvPr>
        </p:nvSpPr>
        <p:spPr/>
        <p:txBody>
          <a:bodyPr/>
          <a:lstStyle/>
          <a:p>
            <a:fld id="{67CE2AE9-01C0-49A2-9422-488E10B0B15B}" type="slidenum">
              <a:rPr kumimoji="1" lang="ja-JP" altLang="en-US" smtClean="0"/>
              <a:t>‹#›</a:t>
            </a:fld>
            <a:endParaRPr kumimoji="1" lang="ja-JP" altLang="en-US"/>
          </a:p>
        </p:txBody>
      </p:sp>
    </p:spTree>
    <p:extLst>
      <p:ext uri="{BB962C8B-B14F-4D97-AF65-F5344CB8AC3E}">
        <p14:creationId xmlns:p14="http://schemas.microsoft.com/office/powerpoint/2010/main" val="1584837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284723-63E4-42E5-B671-180ECD59325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6B9E055-C556-4895-B5EE-53174DBA69B6}"/>
              </a:ext>
            </a:extLst>
          </p:cNvPr>
          <p:cNvSpPr>
            <a:spLocks noGrp="1"/>
          </p:cNvSpPr>
          <p:nvPr>
            <p:ph type="dt" sz="half" idx="10"/>
          </p:nvPr>
        </p:nvSpPr>
        <p:spPr/>
        <p:txBody>
          <a:bodyPr/>
          <a:lstStyle/>
          <a:p>
            <a:fld id="{ECA37BB0-84A8-4189-847A-27A15E9792D1}" type="datetimeFigureOut">
              <a:rPr kumimoji="1" lang="ja-JP" altLang="en-US" smtClean="0"/>
              <a:t>2021/9/18</a:t>
            </a:fld>
            <a:endParaRPr kumimoji="1" lang="ja-JP" altLang="en-US"/>
          </a:p>
        </p:txBody>
      </p:sp>
      <p:sp>
        <p:nvSpPr>
          <p:cNvPr id="4" name="フッター プレースホルダー 3">
            <a:extLst>
              <a:ext uri="{FF2B5EF4-FFF2-40B4-BE49-F238E27FC236}">
                <a16:creationId xmlns:a16="http://schemas.microsoft.com/office/drawing/2014/main" id="{2B1B6AEC-100A-4231-9764-CF93BAC691F7}"/>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76BFBE86-BF5E-4490-AD12-C3BD08699D15}"/>
              </a:ext>
            </a:extLst>
          </p:cNvPr>
          <p:cNvSpPr>
            <a:spLocks noGrp="1"/>
          </p:cNvSpPr>
          <p:nvPr>
            <p:ph type="sldNum" sz="quarter" idx="12"/>
          </p:nvPr>
        </p:nvSpPr>
        <p:spPr/>
        <p:txBody>
          <a:bodyPr/>
          <a:lstStyle/>
          <a:p>
            <a:fld id="{67CE2AE9-01C0-49A2-9422-488E10B0B15B}" type="slidenum">
              <a:rPr kumimoji="1" lang="ja-JP" altLang="en-US" smtClean="0"/>
              <a:t>‹#›</a:t>
            </a:fld>
            <a:endParaRPr kumimoji="1" lang="ja-JP" altLang="en-US"/>
          </a:p>
        </p:txBody>
      </p:sp>
    </p:spTree>
    <p:extLst>
      <p:ext uri="{BB962C8B-B14F-4D97-AF65-F5344CB8AC3E}">
        <p14:creationId xmlns:p14="http://schemas.microsoft.com/office/powerpoint/2010/main" val="1426524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650B1E16-F980-407F-BB2B-6BB2577B09E6}"/>
              </a:ext>
            </a:extLst>
          </p:cNvPr>
          <p:cNvSpPr>
            <a:spLocks noGrp="1"/>
          </p:cNvSpPr>
          <p:nvPr>
            <p:ph type="dt" sz="half" idx="10"/>
          </p:nvPr>
        </p:nvSpPr>
        <p:spPr/>
        <p:txBody>
          <a:bodyPr/>
          <a:lstStyle/>
          <a:p>
            <a:fld id="{ECA37BB0-84A8-4189-847A-27A15E9792D1}" type="datetimeFigureOut">
              <a:rPr kumimoji="1" lang="ja-JP" altLang="en-US" smtClean="0"/>
              <a:t>2021/9/18</a:t>
            </a:fld>
            <a:endParaRPr kumimoji="1" lang="ja-JP" altLang="en-US"/>
          </a:p>
        </p:txBody>
      </p:sp>
      <p:sp>
        <p:nvSpPr>
          <p:cNvPr id="3" name="フッター プレースホルダー 2">
            <a:extLst>
              <a:ext uri="{FF2B5EF4-FFF2-40B4-BE49-F238E27FC236}">
                <a16:creationId xmlns:a16="http://schemas.microsoft.com/office/drawing/2014/main" id="{1CA3B301-ACE5-4466-8B4E-2DAE68B49236}"/>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69AAF86C-DA18-404D-A74E-E5970F1DBDBD}"/>
              </a:ext>
            </a:extLst>
          </p:cNvPr>
          <p:cNvSpPr>
            <a:spLocks noGrp="1"/>
          </p:cNvSpPr>
          <p:nvPr>
            <p:ph type="sldNum" sz="quarter" idx="12"/>
          </p:nvPr>
        </p:nvSpPr>
        <p:spPr/>
        <p:txBody>
          <a:bodyPr/>
          <a:lstStyle/>
          <a:p>
            <a:fld id="{67CE2AE9-01C0-49A2-9422-488E10B0B15B}" type="slidenum">
              <a:rPr kumimoji="1" lang="ja-JP" altLang="en-US" smtClean="0"/>
              <a:t>‹#›</a:t>
            </a:fld>
            <a:endParaRPr kumimoji="1" lang="ja-JP" altLang="en-US"/>
          </a:p>
        </p:txBody>
      </p:sp>
    </p:spTree>
    <p:extLst>
      <p:ext uri="{BB962C8B-B14F-4D97-AF65-F5344CB8AC3E}">
        <p14:creationId xmlns:p14="http://schemas.microsoft.com/office/powerpoint/2010/main" val="2206653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CF0BDF-8F84-41FA-8818-00E58E862A28}"/>
              </a:ext>
            </a:extLst>
          </p:cNvPr>
          <p:cNvSpPr>
            <a:spLocks noGrp="1"/>
          </p:cNvSpPr>
          <p:nvPr>
            <p:ph type="title"/>
          </p:nvPr>
        </p:nvSpPr>
        <p:spPr>
          <a:xfrm>
            <a:off x="629841" y="457200"/>
            <a:ext cx="2949178"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6DBFB2F-53FA-4973-81B9-E581D130F5B4}"/>
              </a:ext>
            </a:extLst>
          </p:cNvPr>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C3E4AED3-241B-4B94-86EE-D25530D1EA35}"/>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C38FDFD-1590-499C-92FA-18FFF47C6F46}"/>
              </a:ext>
            </a:extLst>
          </p:cNvPr>
          <p:cNvSpPr>
            <a:spLocks noGrp="1"/>
          </p:cNvSpPr>
          <p:nvPr>
            <p:ph type="dt" sz="half" idx="10"/>
          </p:nvPr>
        </p:nvSpPr>
        <p:spPr/>
        <p:txBody>
          <a:bodyPr/>
          <a:lstStyle/>
          <a:p>
            <a:fld id="{ECA37BB0-84A8-4189-847A-27A15E9792D1}" type="datetimeFigureOut">
              <a:rPr kumimoji="1" lang="ja-JP" altLang="en-US" smtClean="0"/>
              <a:t>2021/9/18</a:t>
            </a:fld>
            <a:endParaRPr kumimoji="1" lang="ja-JP" altLang="en-US"/>
          </a:p>
        </p:txBody>
      </p:sp>
      <p:sp>
        <p:nvSpPr>
          <p:cNvPr id="6" name="フッター プレースホルダー 5">
            <a:extLst>
              <a:ext uri="{FF2B5EF4-FFF2-40B4-BE49-F238E27FC236}">
                <a16:creationId xmlns:a16="http://schemas.microsoft.com/office/drawing/2014/main" id="{9355F9F3-9595-41B4-8C23-D2AD5420F1F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53A3CE9-7E54-4C23-BC60-12079359F681}"/>
              </a:ext>
            </a:extLst>
          </p:cNvPr>
          <p:cNvSpPr>
            <a:spLocks noGrp="1"/>
          </p:cNvSpPr>
          <p:nvPr>
            <p:ph type="sldNum" sz="quarter" idx="12"/>
          </p:nvPr>
        </p:nvSpPr>
        <p:spPr/>
        <p:txBody>
          <a:bodyPr/>
          <a:lstStyle/>
          <a:p>
            <a:fld id="{67CE2AE9-01C0-49A2-9422-488E10B0B15B}" type="slidenum">
              <a:rPr kumimoji="1" lang="ja-JP" altLang="en-US" smtClean="0"/>
              <a:t>‹#›</a:t>
            </a:fld>
            <a:endParaRPr kumimoji="1" lang="ja-JP" altLang="en-US"/>
          </a:p>
        </p:txBody>
      </p:sp>
    </p:spTree>
    <p:extLst>
      <p:ext uri="{BB962C8B-B14F-4D97-AF65-F5344CB8AC3E}">
        <p14:creationId xmlns:p14="http://schemas.microsoft.com/office/powerpoint/2010/main" val="2920460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73C423E-24D3-413B-B993-E030603B3022}"/>
              </a:ext>
            </a:extLst>
          </p:cNvPr>
          <p:cNvSpPr>
            <a:spLocks noGrp="1"/>
          </p:cNvSpPr>
          <p:nvPr>
            <p:ph type="title"/>
          </p:nvPr>
        </p:nvSpPr>
        <p:spPr>
          <a:xfrm>
            <a:off x="629841" y="457200"/>
            <a:ext cx="2949178"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3B57C01D-4BF3-4EBF-9A04-2464A0A4299A}"/>
              </a:ext>
            </a:extLst>
          </p:cNvPr>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E543E30C-D537-403F-AAE0-E26E3682F216}"/>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6EB6DE7-0559-4081-8E8B-CD70648FDB2F}"/>
              </a:ext>
            </a:extLst>
          </p:cNvPr>
          <p:cNvSpPr>
            <a:spLocks noGrp="1"/>
          </p:cNvSpPr>
          <p:nvPr>
            <p:ph type="dt" sz="half" idx="10"/>
          </p:nvPr>
        </p:nvSpPr>
        <p:spPr/>
        <p:txBody>
          <a:bodyPr/>
          <a:lstStyle/>
          <a:p>
            <a:fld id="{ECA37BB0-84A8-4189-847A-27A15E9792D1}" type="datetimeFigureOut">
              <a:rPr kumimoji="1" lang="ja-JP" altLang="en-US" smtClean="0"/>
              <a:t>2021/9/18</a:t>
            </a:fld>
            <a:endParaRPr kumimoji="1" lang="ja-JP" altLang="en-US"/>
          </a:p>
        </p:txBody>
      </p:sp>
      <p:sp>
        <p:nvSpPr>
          <p:cNvPr id="6" name="フッター プレースホルダー 5">
            <a:extLst>
              <a:ext uri="{FF2B5EF4-FFF2-40B4-BE49-F238E27FC236}">
                <a16:creationId xmlns:a16="http://schemas.microsoft.com/office/drawing/2014/main" id="{7F15865A-970F-4B7F-887F-88924B654F3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D3738E5-4E58-4819-8CE1-BAE122E4C3AB}"/>
              </a:ext>
            </a:extLst>
          </p:cNvPr>
          <p:cNvSpPr>
            <a:spLocks noGrp="1"/>
          </p:cNvSpPr>
          <p:nvPr>
            <p:ph type="sldNum" sz="quarter" idx="12"/>
          </p:nvPr>
        </p:nvSpPr>
        <p:spPr/>
        <p:txBody>
          <a:bodyPr/>
          <a:lstStyle/>
          <a:p>
            <a:fld id="{67CE2AE9-01C0-49A2-9422-488E10B0B15B}" type="slidenum">
              <a:rPr kumimoji="1" lang="ja-JP" altLang="en-US" smtClean="0"/>
              <a:t>‹#›</a:t>
            </a:fld>
            <a:endParaRPr kumimoji="1" lang="ja-JP" altLang="en-US"/>
          </a:p>
        </p:txBody>
      </p:sp>
    </p:spTree>
    <p:extLst>
      <p:ext uri="{BB962C8B-B14F-4D97-AF65-F5344CB8AC3E}">
        <p14:creationId xmlns:p14="http://schemas.microsoft.com/office/powerpoint/2010/main" val="3212624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2BDCFE86-624E-4AF0-8EE1-BC2CD47C7E0B}"/>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E810C34-56EE-4F84-9092-5C6DC40AA628}"/>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5DD2EC0-9E3A-48CF-858A-7FA9485E7F41}"/>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A37BB0-84A8-4189-847A-27A15E9792D1}" type="datetimeFigureOut">
              <a:rPr kumimoji="1" lang="ja-JP" altLang="en-US" smtClean="0"/>
              <a:t>2021/9/18</a:t>
            </a:fld>
            <a:endParaRPr kumimoji="1" lang="ja-JP" altLang="en-US"/>
          </a:p>
        </p:txBody>
      </p:sp>
      <p:sp>
        <p:nvSpPr>
          <p:cNvPr id="5" name="フッター プレースホルダー 4">
            <a:extLst>
              <a:ext uri="{FF2B5EF4-FFF2-40B4-BE49-F238E27FC236}">
                <a16:creationId xmlns:a16="http://schemas.microsoft.com/office/drawing/2014/main" id="{CD4B4D28-F8A9-4DD5-B760-B2A65C75046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EB628532-42F2-4879-8C16-67DF3DAEE8E3}"/>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CE2AE9-01C0-49A2-9422-488E10B0B15B}" type="slidenum">
              <a:rPr kumimoji="1" lang="ja-JP" altLang="en-US" smtClean="0"/>
              <a:t>‹#›</a:t>
            </a:fld>
            <a:endParaRPr kumimoji="1" lang="ja-JP" altLang="en-US"/>
          </a:p>
        </p:txBody>
      </p:sp>
    </p:spTree>
    <p:extLst>
      <p:ext uri="{BB962C8B-B14F-4D97-AF65-F5344CB8AC3E}">
        <p14:creationId xmlns:p14="http://schemas.microsoft.com/office/powerpoint/2010/main" val="2886859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vatican.va/holy_father/pius_xi/encyclicals/documents/hf_p-xi_enc_19310515_quadragesimo-anno_en.html" TargetMode="External"/><Relationship Id="rId2" Type="http://schemas.openxmlformats.org/officeDocument/2006/relationships/hyperlink" Target="https://www.vatican.va/roman_curia/pontifical_councils/justpeace/documents/rc_pc_justpeace_doc_20060526_compendio-dott-soc_en.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50EB80DE-A5DE-435F-B73D-5D8755AE5BD3}"/>
              </a:ext>
            </a:extLst>
          </p:cNvPr>
          <p:cNvSpPr>
            <a:spLocks noGrp="1"/>
          </p:cNvSpPr>
          <p:nvPr>
            <p:ph type="title"/>
          </p:nvPr>
        </p:nvSpPr>
        <p:spPr>
          <a:xfrm>
            <a:off x="628650" y="186896"/>
            <a:ext cx="7886700" cy="285803"/>
          </a:xfrm>
        </p:spPr>
        <p:txBody>
          <a:bodyPr>
            <a:noAutofit/>
          </a:bodyPr>
          <a:lstStyle/>
          <a:p>
            <a:pPr algn="ctr"/>
            <a:r>
              <a:rPr lang="en-US" altLang="ja-JP" sz="1600" dirty="0">
                <a:hlinkClick r:id="rId2"/>
              </a:rPr>
              <a:t>COMPENDIUM OF THE SOCIAL DOCTRINE OF THE CHURCH </a:t>
            </a:r>
            <a:r>
              <a:rPr lang="en-US" altLang="ja-JP" sz="1600" dirty="0"/>
              <a:t>185,186</a:t>
            </a:r>
            <a:endParaRPr lang="ja-JP" altLang="en-US" sz="1600" dirty="0"/>
          </a:p>
        </p:txBody>
      </p:sp>
      <p:sp>
        <p:nvSpPr>
          <p:cNvPr id="2" name="コンテンツ プレースホルダー 1">
            <a:extLst>
              <a:ext uri="{FF2B5EF4-FFF2-40B4-BE49-F238E27FC236}">
                <a16:creationId xmlns:a16="http://schemas.microsoft.com/office/drawing/2014/main" id="{57C7696E-D899-4E9B-860D-CEF8746B4996}"/>
              </a:ext>
            </a:extLst>
          </p:cNvPr>
          <p:cNvSpPr>
            <a:spLocks noGrp="1"/>
          </p:cNvSpPr>
          <p:nvPr>
            <p:ph idx="1"/>
          </p:nvPr>
        </p:nvSpPr>
        <p:spPr>
          <a:xfrm>
            <a:off x="628650" y="803181"/>
            <a:ext cx="7886700" cy="4799900"/>
          </a:xfrm>
        </p:spPr>
        <p:txBody>
          <a:bodyPr>
            <a:normAutofit fontScale="25000" lnSpcReduction="20000"/>
          </a:bodyPr>
          <a:lstStyle/>
          <a:p>
            <a:pPr marL="0" indent="0" algn="ctr">
              <a:buNone/>
            </a:pPr>
            <a:r>
              <a:rPr lang="en-US" altLang="ja-JP" sz="5600" b="1" i="0" dirty="0">
                <a:solidFill>
                  <a:srgbClr val="000000"/>
                </a:solidFill>
                <a:effectLst/>
                <a:latin typeface="Tahoma" panose="020B0604030504040204" pitchFamily="34" charset="0"/>
              </a:rPr>
              <a:t>IV. THE PRINCIPLE OF SUBSIDIARITY</a:t>
            </a:r>
            <a:endParaRPr lang="en-US" altLang="ja-JP" sz="5600" b="0" i="0" dirty="0">
              <a:solidFill>
                <a:srgbClr val="000000"/>
              </a:solidFill>
              <a:effectLst/>
              <a:latin typeface="Tahoma" panose="020B0604030504040204" pitchFamily="34" charset="0"/>
            </a:endParaRPr>
          </a:p>
          <a:p>
            <a:pPr marL="0" indent="0" algn="l">
              <a:buNone/>
            </a:pPr>
            <a:r>
              <a:rPr lang="en-US" altLang="ja-JP" sz="5600" b="0" i="0" dirty="0">
                <a:solidFill>
                  <a:srgbClr val="000000"/>
                </a:solidFill>
                <a:effectLst/>
                <a:latin typeface="Tahoma" panose="020B0604030504040204" pitchFamily="34" charset="0"/>
              </a:rPr>
              <a:t>a. </a:t>
            </a:r>
            <a:r>
              <a:rPr lang="en-US" altLang="ja-JP" sz="5600" b="1" i="0" dirty="0">
                <a:solidFill>
                  <a:srgbClr val="000000"/>
                </a:solidFill>
                <a:effectLst/>
                <a:latin typeface="Tahoma" panose="020B0604030504040204" pitchFamily="34" charset="0"/>
              </a:rPr>
              <a:t>Origin and meaning</a:t>
            </a:r>
            <a:endParaRPr lang="en-US" altLang="ja-JP" sz="5600" b="0" i="0" dirty="0">
              <a:solidFill>
                <a:srgbClr val="000000"/>
              </a:solidFill>
              <a:effectLst/>
              <a:latin typeface="Tahoma" panose="020B0604030504040204" pitchFamily="34" charset="0"/>
            </a:endParaRPr>
          </a:p>
          <a:p>
            <a:pPr marL="0" indent="0" algn="l">
              <a:lnSpc>
                <a:spcPct val="120000"/>
              </a:lnSpc>
              <a:buNone/>
            </a:pPr>
            <a:r>
              <a:rPr lang="en-US" altLang="ja-JP" sz="4800" b="1" i="0" dirty="0">
                <a:solidFill>
                  <a:srgbClr val="000000"/>
                </a:solidFill>
                <a:effectLst/>
                <a:latin typeface="Tahoma" panose="020B0604030504040204" pitchFamily="34" charset="0"/>
              </a:rPr>
              <a:t>185. </a:t>
            </a:r>
            <a:r>
              <a:rPr lang="en-US" altLang="ja-JP" sz="4800" b="0" i="1" dirty="0">
                <a:solidFill>
                  <a:srgbClr val="000000"/>
                </a:solidFill>
                <a:effectLst/>
                <a:latin typeface="Tahoma" panose="020B0604030504040204" pitchFamily="34" charset="0"/>
              </a:rPr>
              <a:t>Subsidiarity is among the most constant and characteristic directives of the Church's social doctrine</a:t>
            </a:r>
            <a:r>
              <a:rPr lang="en-US" altLang="ja-JP" sz="4800" b="0" i="0" dirty="0">
                <a:solidFill>
                  <a:srgbClr val="000000"/>
                </a:solidFill>
                <a:effectLst/>
                <a:latin typeface="Tahoma" panose="020B0604030504040204" pitchFamily="34" charset="0"/>
              </a:rPr>
              <a:t> and has been present since the first great social encyclical[395]. It is impossible to promote the dignity of the person without showing concern for the family, groups, associations, local territorial realities; in short, for that aggregate of economic, social, cultural, sports-oriented, recreational, professional and political expressions to which people spontaneously give life and which make it possible for them to achieve effective social growth[396]. This is the realm of</a:t>
            </a:r>
            <a:r>
              <a:rPr lang="en-US" altLang="ja-JP" sz="4800" b="0" i="1" dirty="0">
                <a:solidFill>
                  <a:srgbClr val="000000"/>
                </a:solidFill>
                <a:effectLst/>
                <a:latin typeface="Tahoma" panose="020B0604030504040204" pitchFamily="34" charset="0"/>
              </a:rPr>
              <a:t> civil society</a:t>
            </a:r>
            <a:r>
              <a:rPr lang="en-US" altLang="ja-JP" sz="4800" b="0" i="0" dirty="0">
                <a:solidFill>
                  <a:srgbClr val="000000"/>
                </a:solidFill>
                <a:effectLst/>
                <a:latin typeface="Tahoma" panose="020B0604030504040204" pitchFamily="34" charset="0"/>
              </a:rPr>
              <a:t>, understood as the sum of the relationships between individuals and intermediate social groupings, which are the first relationships to arise and which come about thanks to “the creative subjectivity of the citizen”[397]. This network of relationships strengthens the social fabric and constitutes the basis of a true community of persons, making possible the recognition of higher forms of social activity[398].</a:t>
            </a:r>
          </a:p>
          <a:p>
            <a:pPr marL="0" indent="0" algn="l">
              <a:lnSpc>
                <a:spcPct val="120000"/>
              </a:lnSpc>
              <a:buNone/>
            </a:pPr>
            <a:r>
              <a:rPr lang="en-US" altLang="ja-JP" sz="4800" b="1" i="0" dirty="0">
                <a:solidFill>
                  <a:srgbClr val="000000"/>
                </a:solidFill>
                <a:effectLst/>
                <a:latin typeface="Tahoma" panose="020B0604030504040204" pitchFamily="34" charset="0"/>
              </a:rPr>
              <a:t>186. </a:t>
            </a:r>
            <a:r>
              <a:rPr lang="en-US" altLang="ja-JP" sz="4800" b="0" i="1" dirty="0">
                <a:solidFill>
                  <a:srgbClr val="000000"/>
                </a:solidFill>
                <a:effectLst/>
                <a:latin typeface="Tahoma" panose="020B0604030504040204" pitchFamily="34" charset="0"/>
              </a:rPr>
              <a:t>The necessity of defending and promoting the original expressions of social life is emphasized by the Church in the Encyclical </a:t>
            </a:r>
            <a:r>
              <a:rPr lang="en-US" altLang="ja-JP" sz="4800" b="0" i="1" dirty="0">
                <a:solidFill>
                  <a:srgbClr val="663300"/>
                </a:solidFill>
                <a:effectLst/>
                <a:latin typeface="Tahoma" panose="020B0604030504040204" pitchFamily="34" charset="0"/>
                <a:hlinkClick r:id="rId3"/>
              </a:rPr>
              <a:t>Quadragesimo Anno</a:t>
            </a:r>
            <a:r>
              <a:rPr lang="en-US" altLang="ja-JP" sz="4800" b="0" i="0" dirty="0">
                <a:solidFill>
                  <a:srgbClr val="000000"/>
                </a:solidFill>
                <a:effectLst/>
                <a:latin typeface="Tahoma" panose="020B0604030504040204" pitchFamily="34" charset="0"/>
              </a:rPr>
              <a:t>, </a:t>
            </a:r>
            <a:r>
              <a:rPr lang="en-US" altLang="ja-JP" sz="4800" b="0" i="1" dirty="0">
                <a:solidFill>
                  <a:srgbClr val="000000"/>
                </a:solidFill>
                <a:effectLst/>
                <a:latin typeface="Tahoma" panose="020B0604030504040204" pitchFamily="34" charset="0"/>
              </a:rPr>
              <a:t>in which the principle of subsidiarity is indicated as a most important principle of “social philosophy”</a:t>
            </a:r>
            <a:r>
              <a:rPr lang="en-US" altLang="ja-JP" sz="4800" b="0" i="0" dirty="0">
                <a:solidFill>
                  <a:srgbClr val="000000"/>
                </a:solidFill>
                <a:effectLst/>
                <a:latin typeface="Tahoma" panose="020B0604030504040204" pitchFamily="34" charset="0"/>
              </a:rPr>
              <a:t>. “</a:t>
            </a:r>
            <a:r>
              <a:rPr lang="en-US" altLang="ja-JP" sz="4800" b="0" i="0" dirty="0">
                <a:solidFill>
                  <a:srgbClr val="FF0000"/>
                </a:solidFill>
                <a:effectLst/>
                <a:latin typeface="Tahoma" panose="020B0604030504040204" pitchFamily="34" charset="0"/>
              </a:rPr>
              <a:t>Just as it is gravely wrong to take from individuals what they can accomplish by their own initiative and industry and give it to the community, so also it is an injustice and at the same time a grave evil and disturbance of right order to assign to a greater and higher association what lesser and subordinate organizations can do. For every social activity ought of its very nature to furnish help to the members of the body social, and never destroy and absorb them</a:t>
            </a:r>
            <a:r>
              <a:rPr lang="en-US" altLang="ja-JP" sz="4800" b="0" i="0" dirty="0">
                <a:solidFill>
                  <a:srgbClr val="000000"/>
                </a:solidFill>
                <a:effectLst/>
                <a:latin typeface="Tahoma" panose="020B0604030504040204" pitchFamily="34" charset="0"/>
              </a:rPr>
              <a:t>”[399].</a:t>
            </a:r>
          </a:p>
          <a:p>
            <a:pPr marL="0" indent="0" algn="l">
              <a:lnSpc>
                <a:spcPct val="120000"/>
              </a:lnSpc>
              <a:buNone/>
            </a:pPr>
            <a:r>
              <a:rPr lang="en-US" altLang="ja-JP" sz="4800" b="0" i="1" dirty="0">
                <a:solidFill>
                  <a:srgbClr val="000000"/>
                </a:solidFill>
                <a:effectLst/>
                <a:latin typeface="Tahoma" panose="020B0604030504040204" pitchFamily="34" charset="0"/>
              </a:rPr>
              <a:t>On the basis of this principle, all societies of a superior order must adopt attitudes of help (“</a:t>
            </a:r>
            <a:r>
              <a:rPr lang="en-US" altLang="ja-JP" sz="4800" b="0" i="0" dirty="0" err="1">
                <a:solidFill>
                  <a:srgbClr val="000000"/>
                </a:solidFill>
                <a:effectLst/>
                <a:latin typeface="Tahoma" panose="020B0604030504040204" pitchFamily="34" charset="0"/>
              </a:rPr>
              <a:t>subsidium</a:t>
            </a:r>
            <a:r>
              <a:rPr lang="en-US" altLang="ja-JP" sz="4800" b="0" i="1" dirty="0">
                <a:solidFill>
                  <a:srgbClr val="000000"/>
                </a:solidFill>
                <a:effectLst/>
                <a:latin typeface="Tahoma" panose="020B0604030504040204" pitchFamily="34" charset="0"/>
              </a:rPr>
              <a:t>”) — therefore of support, promotion, development — with respect to lower-order societies</a:t>
            </a:r>
            <a:r>
              <a:rPr lang="en-US" altLang="ja-JP" sz="4800" b="0" i="0" dirty="0">
                <a:solidFill>
                  <a:srgbClr val="000000"/>
                </a:solidFill>
                <a:effectLst/>
                <a:latin typeface="Tahoma" panose="020B0604030504040204" pitchFamily="34" charset="0"/>
              </a:rPr>
              <a:t>. In this way, intermediate social entities can properly perform the functions that fall to them without being required to hand them over unjustly to other social entities of a higher level, by which they would end up being absorbed and substituted, in the end seeing themselves denied their dignity and essential place.</a:t>
            </a:r>
          </a:p>
          <a:p>
            <a:pPr marL="0" indent="0" algn="l">
              <a:lnSpc>
                <a:spcPct val="120000"/>
              </a:lnSpc>
              <a:buNone/>
            </a:pPr>
            <a:r>
              <a:rPr lang="en-US" altLang="ja-JP" sz="4800" b="0" i="0" dirty="0">
                <a:solidFill>
                  <a:srgbClr val="000000"/>
                </a:solidFill>
                <a:effectLst/>
                <a:latin typeface="Tahoma" panose="020B0604030504040204" pitchFamily="34" charset="0"/>
              </a:rPr>
              <a:t>Subsidiarity, understood</a:t>
            </a:r>
            <a:r>
              <a:rPr lang="en-US" altLang="ja-JP" sz="4800" b="0" i="1" dirty="0">
                <a:solidFill>
                  <a:srgbClr val="000000"/>
                </a:solidFill>
                <a:effectLst/>
                <a:latin typeface="Tahoma" panose="020B0604030504040204" pitchFamily="34" charset="0"/>
              </a:rPr>
              <a:t> in the positive sense </a:t>
            </a:r>
            <a:r>
              <a:rPr lang="en-US" altLang="ja-JP" sz="4800" b="0" i="0" dirty="0">
                <a:solidFill>
                  <a:srgbClr val="000000"/>
                </a:solidFill>
                <a:effectLst/>
                <a:latin typeface="Tahoma" panose="020B0604030504040204" pitchFamily="34" charset="0"/>
              </a:rPr>
              <a:t>as economic, institutional or juridical assistance offered to lesser social entities, entails a corresponding series of </a:t>
            </a:r>
            <a:r>
              <a:rPr lang="en-US" altLang="ja-JP" sz="4800" b="0" i="1" dirty="0">
                <a:solidFill>
                  <a:srgbClr val="000000"/>
                </a:solidFill>
                <a:effectLst/>
                <a:latin typeface="Tahoma" panose="020B0604030504040204" pitchFamily="34" charset="0"/>
              </a:rPr>
              <a:t>negative</a:t>
            </a:r>
            <a:r>
              <a:rPr lang="en-US" altLang="ja-JP" sz="4800" b="0" i="0" dirty="0">
                <a:solidFill>
                  <a:srgbClr val="000000"/>
                </a:solidFill>
                <a:effectLst/>
                <a:latin typeface="Tahoma" panose="020B0604030504040204" pitchFamily="34" charset="0"/>
              </a:rPr>
              <a:t> implications that require the State to refrain from anything that would de facto restrict the existential space of the smaller essential cells of society. Their initiative, freedom and responsibility must not be supplanted.</a:t>
            </a:r>
          </a:p>
          <a:p>
            <a:endParaRPr lang="ja-JP" altLang="en-US" dirty="0"/>
          </a:p>
        </p:txBody>
      </p:sp>
      <p:cxnSp>
        <p:nvCxnSpPr>
          <p:cNvPr id="8" name="直線コネクタ 7">
            <a:extLst>
              <a:ext uri="{FF2B5EF4-FFF2-40B4-BE49-F238E27FC236}">
                <a16:creationId xmlns:a16="http://schemas.microsoft.com/office/drawing/2014/main" id="{DEDB0784-457F-4307-82A3-6C35525086FD}"/>
              </a:ext>
            </a:extLst>
          </p:cNvPr>
          <p:cNvCxnSpPr>
            <a:cxnSpLocks/>
          </p:cNvCxnSpPr>
          <p:nvPr/>
        </p:nvCxnSpPr>
        <p:spPr>
          <a:xfrm>
            <a:off x="751668" y="5827363"/>
            <a:ext cx="7322949"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54F27714-EA0A-41C9-A463-6584608ADC31}"/>
              </a:ext>
            </a:extLst>
          </p:cNvPr>
          <p:cNvCxnSpPr>
            <a:cxnSpLocks/>
          </p:cNvCxnSpPr>
          <p:nvPr/>
        </p:nvCxnSpPr>
        <p:spPr>
          <a:xfrm>
            <a:off x="720672" y="6013343"/>
            <a:ext cx="883403"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693707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482</Words>
  <Application>Microsoft Office PowerPoint</Application>
  <PresentationFormat>画面に合わせる (4:3)</PresentationFormat>
  <Paragraphs>7</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游ゴシック</vt:lpstr>
      <vt:lpstr>游ゴシック Light</vt:lpstr>
      <vt:lpstr>Arial</vt:lpstr>
      <vt:lpstr>Tahoma</vt:lpstr>
      <vt:lpstr>Office テーマ</vt:lpstr>
      <vt:lpstr>COMPENDIUM OF THE SOCIAL DOCTRINE OF THE CHURCH 185,186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COMPENDIUM OF THE SOCIAL DOCTRINE OF THE CHURCH 185,186</dc:title>
  <dc:creator>Saito Jun</dc:creator>
  <cp:lastModifiedBy>Saito Jun</cp:lastModifiedBy>
  <cp:revision>1</cp:revision>
  <dcterms:created xsi:type="dcterms:W3CDTF">2021-09-17T23:50:55Z</dcterms:created>
  <dcterms:modified xsi:type="dcterms:W3CDTF">2021-09-18T00:11:40Z</dcterms:modified>
</cp:coreProperties>
</file>